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カタログチョイス コットン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カタログ･返信用ハガキ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料金受取人払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各種取混ぜて、合計金額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30,000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カタログ 掲載価格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にてお申し込みください。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価格にはシステム料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円が含まれています。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約</a:t>
            </a:r>
            <a:r>
              <a:rPr lang="en-US" altLang="ja-JP" sz="1600" dirty="0"/>
              <a:t>520</a:t>
            </a:r>
            <a:r>
              <a:rPr lang="ja-JP" altLang="en-US" sz="1600" dirty="0"/>
              <a:t>点の掲載点数の中から自由に選べるカタログギフト。その中でグルメも約</a:t>
            </a:r>
            <a:r>
              <a:rPr lang="en-US" altLang="ja-JP" sz="1600" dirty="0"/>
              <a:t>100</a:t>
            </a:r>
            <a:r>
              <a:rPr lang="ja-JP" altLang="en-US" sz="1600" dirty="0"/>
              <a:t>点ありますので、見ているだけでも楽しくなってきます。定番の贈答用商品として根強い人気があります。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7A1A8AF4-1612-03FD-C657-152EEA31B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71" y="1388214"/>
            <a:ext cx="3512527" cy="35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105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2024-07-25T03:04:48Z</dcterms:modified>
</cp:coreProperties>
</file>