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やさしいみらい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ひらり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カタログ･返信用ハガキ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料金受取人払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各種取混ぜて、合計金額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20,000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カタログ掲載価格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にてお申し込みください。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価格にはシステム料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円が含まれています。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環境配慮型のカタログギフト、やさしいみらい</a:t>
            </a:r>
            <a:r>
              <a:rPr lang="en-US" altLang="ja-JP" sz="1600" dirty="0"/>
              <a:t>『</a:t>
            </a:r>
            <a:r>
              <a:rPr lang="ja-JP" altLang="en-US" sz="1600" dirty="0"/>
              <a:t>ひらり</a:t>
            </a:r>
            <a:r>
              <a:rPr lang="en-US" altLang="ja-JP" sz="1600" dirty="0"/>
              <a:t>』</a:t>
            </a:r>
            <a:r>
              <a:rPr lang="ja-JP" altLang="en-US" sz="1600" dirty="0"/>
              <a:t>。有機</a:t>
            </a:r>
            <a:r>
              <a:rPr lang="en-US" altLang="ja-JP" sz="1600" dirty="0"/>
              <a:t>JAS</a:t>
            </a:r>
            <a:r>
              <a:rPr lang="ja-JP" altLang="en-US" sz="1600" dirty="0"/>
              <a:t>や</a:t>
            </a:r>
            <a:r>
              <a:rPr lang="en-US" altLang="ja-JP" sz="1600" dirty="0"/>
              <a:t>EU</a:t>
            </a:r>
            <a:r>
              <a:rPr lang="ja-JP" altLang="en-US" sz="1600" dirty="0"/>
              <a:t>オーガニック、エコマークといった認証マークを取得した商品ラインナップで、サステナブルなご成約記念品等に。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162751A5-8E93-E46B-8D8D-6CEEE478F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61" y="1356880"/>
            <a:ext cx="3617840" cy="36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100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2024-07-25T03:18:48Z</dcterms:modified>
</cp:coreProperties>
</file>