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クルマ用ポリ袋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材：ポリエチレン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21×13×45cm(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1g</a:t>
            </a:r>
            <a:endParaRPr lang="ja-JP" altLang="en-US" sz="9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車内のゴミ入れやエチケット袋に大変重宝する、持ち手付きのポリ袋です。食品検査済みのため衛生面の心配もなく、安心してご利用いただけます。イベント等のちょっとした特典などに是非！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6BCFED-A38C-9E4D-A28B-056AE585F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36" y="155100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2024-07-25T03:19:15Z</dcterms:modified>
</cp:coreProperties>
</file>