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バスタオル卒業宣言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1064010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色取混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素材：綿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33×100cm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125g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包装：ポリ袋入り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注意事項：カートン割れ不可、色指定不可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アルミフィルム・不織布・フリースの三層構造であたたかい、金色のブランケット。熱を逃しにくく、床敷き・肩掛け・ひざ掛けなど多用途で使えます。アウトドアや災害時に重宝します。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E0403C91-4707-5598-A393-EBE29D005F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165" y="1335721"/>
            <a:ext cx="3738382" cy="3738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895</TotalTime>
  <Words>87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254</cp:revision>
  <cp:lastPrinted>2021-07-20T08:57:41Z</cp:lastPrinted>
  <dcterms:created xsi:type="dcterms:W3CDTF">2021-06-21T09:41:39Z</dcterms:created>
  <dcterms:modified xsi:type="dcterms:W3CDTF">2024-11-18T05:11:45Z</dcterms:modified>
</cp:coreProperties>
</file>