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5" d="100"/>
          <a:sy n="105" d="100"/>
        </p:scale>
        <p:origin x="-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ノンオイルフライヤー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素材：スチール・アルミニウム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154×56×102cm(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88×46×68cm(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折りたたみ時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23000g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包装：なし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備考：電源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/AC100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～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240V(50/60Hz) JIS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規格適合品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ポテトや唐揚げなどを、油を使わずヘルシーで美味しく作れる、体に良いノンオイリーフライヤーです。カラーバリエーションはレッドとホワイトの</a:t>
            </a:r>
            <a:r>
              <a:rPr lang="en-US" altLang="ja-JP" sz="1600" dirty="0"/>
              <a:t>2</a:t>
            </a:r>
            <a:r>
              <a:rPr lang="ja-JP" altLang="en-US" sz="1600" dirty="0"/>
              <a:t>色展開。是非ご活用ください。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4" name="図 93">
            <a:extLst>
              <a:ext uri="{FF2B5EF4-FFF2-40B4-BE49-F238E27FC236}">
                <a16:creationId xmlns:a16="http://schemas.microsoft.com/office/drawing/2014/main" id="{CC0D0D76-14CF-B71C-18DB-F07C7EF57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272" y="1430169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908</TotalTime>
  <Words>85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269</cp:revision>
  <cp:lastPrinted>2021-07-20T08:57:41Z</cp:lastPrinted>
  <dcterms:created xsi:type="dcterms:W3CDTF">2021-06-21T09:41:39Z</dcterms:created>
  <dcterms:modified xsi:type="dcterms:W3CDTF">2024-07-25T03:19:40Z</dcterms:modified>
</cp:coreProperties>
</file>