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お箸の国ペア箸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雪だるま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ポリウレタン樹脂塗装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包装：ヘッダー付ポリ袋入り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雪だるまデザインがとっても可愛らしく、滑り止め付きで使いやすいお箸です。素材にはスス竹を使用しているため風情もあって</a:t>
            </a:r>
            <a:r>
              <a:rPr lang="en-US" altLang="ja-JP" sz="1600" dirty="0" err="1"/>
              <a:t>gOOD</a:t>
            </a:r>
            <a:r>
              <a:rPr lang="ja-JP" altLang="en-US" sz="1600" dirty="0"/>
              <a:t>！イベントなどでのノベルティ用等としてもおすすめ。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FA866765-76C7-E524-171A-6A15564ECE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912" y="1409350"/>
            <a:ext cx="3546005" cy="3546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968</TotalTime>
  <Words>76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2024-11-18T06:24:25Z</dcterms:modified>
</cp:coreProperties>
</file>