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9" d="100"/>
          <a:sy n="99" d="100"/>
        </p:scale>
        <p:origin x="12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ホカホカタオル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パッケージのまま電子レンジで約</a:t>
            </a:r>
            <a:r>
              <a:rPr lang="en-US" altLang="ja-JP" sz="1600" dirty="0"/>
              <a:t>10</a:t>
            </a:r>
            <a:r>
              <a:rPr lang="ja-JP" altLang="en-US" sz="1600" dirty="0"/>
              <a:t>～</a:t>
            </a:r>
            <a:r>
              <a:rPr lang="en-US" altLang="ja-JP" sz="1600" dirty="0"/>
              <a:t>20</a:t>
            </a:r>
            <a:r>
              <a:rPr lang="ja-JP" altLang="en-US" sz="1600" dirty="0"/>
              <a:t>秒加熱するだけで</a:t>
            </a:r>
            <a:r>
              <a:rPr lang="en-US" altLang="ja-JP" sz="1600" dirty="0"/>
              <a:t>OK</a:t>
            </a:r>
            <a:r>
              <a:rPr lang="ja-JP" altLang="en-US" sz="1600" dirty="0"/>
              <a:t>な、とっても便利なホカホカタオルです。冬場のイベントやキャンペーンの特典用、ノベルティ用などにもおすすめです。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7993D9D-3C4A-DC78-1BDE-E48D338E3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79" y="1358721"/>
            <a:ext cx="3671035" cy="36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67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2024-07-25T03:19:55Z</dcterms:modified>
</cp:coreProperties>
</file>