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ときたま名人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5×0.5×16.5cm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誰でも簡単にムラなく名人級の卵ときができる、ときたま名人。器具を器に沿わせて左右に揺らすだけなのでとても簡単です。お料理教室の入会特典や女性向けのノベルティにご活用ください。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9C85AAFF-E3EF-92C1-EBBD-033F324A0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51" y="1459443"/>
            <a:ext cx="3517722" cy="35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2024-07-25T03:36:22Z</dcterms:modified>
</cp:coreProperties>
</file>