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持ち手付ポリ袋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BOX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21×13×46cm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スタンダードな乳白色タイプの持ち手付きポリ袋</a:t>
            </a:r>
            <a:r>
              <a:rPr lang="en-US" altLang="ja-JP" sz="1600" dirty="0"/>
              <a:t>12</a:t>
            </a:r>
            <a:r>
              <a:rPr lang="ja-JP" altLang="en-US" sz="1600" dirty="0"/>
              <a:t>枚入りボックスです。日常生活においてあらゆる場面で必要となるアイテムのため、イベント等で配布するノベルティ用としても最適！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5AF3EDFA-22D2-DC1B-33AA-A170865C77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303" y="1312010"/>
            <a:ext cx="3662710" cy="366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1009</TotalTime>
  <Words>69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2024-11-21T06:12:49Z</dcterms:modified>
</cp:coreProperties>
</file>