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0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燕匠一 鎚目スプーンフォーク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10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本セット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素材：ステンレススチール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サイズ：コーヒースプーン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全長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12cm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ヒメフォーク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全長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12.1cm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包装：化粧箱入り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生産国：日本製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世界的にも有名な新潟県燕市の熟練の職人が手掛けたスプーンとフォークの</a:t>
            </a:r>
            <a:r>
              <a:rPr lang="en-US" altLang="ja-JP" sz="1600" dirty="0"/>
              <a:t>10</a:t>
            </a:r>
            <a:r>
              <a:rPr lang="ja-JP" altLang="en-US" sz="1600" dirty="0"/>
              <a:t>本セットです。大切な人へのプレゼント用や記念用、またイベントやキャンペーンの景品用などにもおすすめ。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7C6D3B5-DAA1-D393-9D77-111C9B7E64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7557" y="1403796"/>
            <a:ext cx="3560089" cy="356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915</TotalTime>
  <Words>80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253</cp:revision>
  <cp:lastPrinted>2021-07-20T08:57:41Z</cp:lastPrinted>
  <dcterms:created xsi:type="dcterms:W3CDTF">2021-06-21T09:41:39Z</dcterms:created>
  <dcterms:modified xsi:type="dcterms:W3CDTF">2024-10-10T05:47:22Z</dcterms:modified>
</cp:coreProperties>
</file>