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ミニ観葉セレクションおまかせアソート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10?18cm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包装：持ち手付ポリ袋入り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インテリアアイテムとして人気の高いミニサイズの観葉植物です。コンパクトなためデスクなどにもちょっと置いておくことができ、癒しを与えてくれます。ノベルティ用等にもおすすめ。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B50028F0-CA9A-F9DA-6FDA-83819D74B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45" y="1361982"/>
            <a:ext cx="3646013" cy="364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</TotalTime>
  <Words>68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266</cp:revision>
  <cp:lastPrinted>2021-07-20T08:57:41Z</cp:lastPrinted>
  <dcterms:created xsi:type="dcterms:W3CDTF">2021-06-21T09:41:39Z</dcterms:created>
  <dcterms:modified xsi:type="dcterms:W3CDTF">2024-11-22T06:39:01Z</dcterms:modified>
</cp:coreProperties>
</file>