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ありがとう白タオル</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素材：綿</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34×86cm</a:t>
            </a:r>
          </a:p>
          <a:p>
            <a:r>
              <a:rPr lang="ja-JP" altLang="en-US" sz="900" dirty="0">
                <a:latin typeface="Meiryo UI" panose="020B0604030504040204" pitchFamily="34" charset="-128"/>
                <a:ea typeface="Meiryo UI" panose="020B0604030504040204" pitchFamily="34" charset="-128"/>
              </a:rPr>
              <a:t>包装：ポリ袋入り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「ありがとうございます」の気持ちを伝える淡い色合いのパッケージデザインが綺麗な白タオルです。名刺ポケット付きのためご挨拶用などとしても非常に便利にご活用いただけます。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2" name="図 31">
            <a:extLst>
              <a:ext uri="{FF2B5EF4-FFF2-40B4-BE49-F238E27FC236}">
                <a16:creationId xmlns:a16="http://schemas.microsoft.com/office/drawing/2014/main" id="{80E44890-335D-19E6-9A6F-8F6D512AFD2C}"/>
              </a:ext>
            </a:extLst>
          </p:cNvPr>
          <p:cNvPicPr>
            <a:picLocks noChangeAspect="1"/>
          </p:cNvPicPr>
          <p:nvPr/>
        </p:nvPicPr>
        <p:blipFill>
          <a:blip r:embed="rId5"/>
          <a:stretch>
            <a:fillRect/>
          </a:stretch>
        </p:blipFill>
        <p:spPr>
          <a:xfrm>
            <a:off x="724119" y="1398429"/>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1078</TotalTime>
  <Words>61</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264</cp:revision>
  <cp:lastPrinted>2021-07-20T08:57:41Z</cp:lastPrinted>
  <dcterms:created xsi:type="dcterms:W3CDTF">2021-06-21T09:41:39Z</dcterms:created>
  <dcterms:modified xsi:type="dcterms:W3CDTF">2024-11-22T06:12:38Z</dcterms:modified>
</cp:coreProperties>
</file>