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ストロングビッグボール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素材：熱可塑性ゴム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使用時最大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包装：ヘッダー付化粧箱入り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ピンクボール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空気入れ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昨今</a:t>
            </a:r>
            <a:r>
              <a:rPr lang="en-US" altLang="ja-JP" sz="1600" dirty="0"/>
              <a:t>SNS</a:t>
            </a:r>
            <a:r>
              <a:rPr lang="ja-JP" altLang="en-US" sz="1600" dirty="0"/>
              <a:t>やテレビで話題沸騰中の、空気を入れても水を入れても遊ぶことができる上、耐久性に優れているため蹴ったりしても割れることのない、ストロングビッグボール</a:t>
            </a:r>
            <a:r>
              <a:rPr lang="en-US" altLang="ja-JP" sz="1600" dirty="0"/>
              <a:t>2</a:t>
            </a:r>
            <a:r>
              <a:rPr lang="ja-JP" altLang="en-US" sz="1600" dirty="0"/>
              <a:t>個組です。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6B7492AB-8E21-F154-1972-B6E4EC48F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93471"/>
            <a:ext cx="3554067" cy="35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285</cp:revision>
  <cp:lastPrinted>2021-07-20T08:57:41Z</cp:lastPrinted>
  <dcterms:created xsi:type="dcterms:W3CDTF">2021-06-21T09:41:39Z</dcterms:created>
  <dcterms:modified xsi:type="dcterms:W3CDTF">2024-07-25T03:36:58Z</dcterms:modified>
</cp:coreProperties>
</file>