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アニマル付箋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組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:1.5×4.5cm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仕事も勉強もぜったい楽しくなる、とってもキュートなアニマルデザインの付箋です。手軽なサイズ感で、イベントやキャンペーンでばらまくノベルティ用としても便利ですしおすすめです。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DA6D303-CEDB-5F2E-0DE1-A1C74F13A9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02" y="1475340"/>
            <a:ext cx="3496708" cy="349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62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2024-08-28T00:17:04Z</dcterms:modified>
</cp:coreProperties>
</file>