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ステンレスたわし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30g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5.5×3.7×4cm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鍋やフライパン、バーベキューセットなどの焦げつき、汚れを素早く綺麗に落とせるステンレスたわしです。イベントやキャンペーンのばらまき用、特典用、景品用などにおすすめです。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F540109-402A-8408-C16C-A3A985BC36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983" y="1411664"/>
            <a:ext cx="3498439" cy="349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60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2024-09-13T07:44:20Z</dcterms:modified>
</cp:coreProperties>
</file>