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シャボン玉液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320ml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包装：なし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約</a:t>
            </a:r>
            <a:r>
              <a:rPr lang="en-US" altLang="ja-JP" sz="1600" dirty="0"/>
              <a:t>320ml</a:t>
            </a:r>
            <a:r>
              <a:rPr lang="ja-JP" altLang="en-US" sz="1600" dirty="0"/>
              <a:t>の大容量でシャボン玉遊びがいっぱいできるシャボン玉液です。七色に輝くふわふわと飛んでいくシャボン玉はお子様に大人気！イベント用などとしておすすめです。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1AA55963-9E31-0E9B-7463-B925A898FE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235" y="1338288"/>
            <a:ext cx="3712636" cy="371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1136</TotalTime>
  <Words>61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265</cp:revision>
  <cp:lastPrinted>2021-07-20T08:57:41Z</cp:lastPrinted>
  <dcterms:created xsi:type="dcterms:W3CDTF">2021-06-21T09:41:39Z</dcterms:created>
  <dcterms:modified xsi:type="dcterms:W3CDTF">2024-12-09T07:15:28Z</dcterms:modified>
</cp:coreProperties>
</file>