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0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珈琲考具 割れにくいサーバー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400ml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素材：飽和ポリエステル樹脂・ポリプロピレン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14.2×10.7×10.5cm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軽量で落としても割れにくいガラスのように透明なコーヒーサーバー。ガラスのような見た目の「トライタン」樹脂を使用。ドリッパーを直接セットできる口径で、電子レンジの使用もＯＫです。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DC79C821-88D2-8A93-A6D7-CDC2F18AEB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381355"/>
            <a:ext cx="3560088" cy="356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903</TotalTime>
  <Words>77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267</cp:revision>
  <cp:lastPrinted>2021-07-20T08:57:41Z</cp:lastPrinted>
  <dcterms:created xsi:type="dcterms:W3CDTF">2021-06-21T09:41:39Z</dcterms:created>
  <dcterms:modified xsi:type="dcterms:W3CDTF">2024-09-13T08:43:01Z</dcterms:modified>
</cp:coreProperties>
</file>