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自立もできるどこでもゴミ袋</a:t>
            </a:r>
            <a:r>
              <a:rPr lang="en-US" altLang="ja-JP" sz="2000" dirty="0">
                <a:solidFill>
                  <a:schemeClr val="bg1"/>
                </a:solidFill>
                <a:latin typeface="Meiryo UI" panose="020B0604030504040204" pitchFamily="34" charset="-128"/>
                <a:ea typeface="Meiryo UI" panose="020B0604030504040204" pitchFamily="34" charset="-128"/>
              </a:rPr>
              <a:t>10</a:t>
            </a:r>
            <a:r>
              <a:rPr lang="ja-JP" altLang="en-US" sz="2000" dirty="0">
                <a:solidFill>
                  <a:schemeClr val="bg1"/>
                </a:solidFill>
                <a:latin typeface="Meiryo UI" panose="020B0604030504040204" pitchFamily="34" charset="-128"/>
                <a:ea typeface="Meiryo UI" panose="020B0604030504040204" pitchFamily="34" charset="-128"/>
              </a:rPr>
              <a:t>枚入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素材：ポリエチレン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25×11×14.5cm</a:t>
            </a:r>
          </a:p>
          <a:p>
            <a:r>
              <a:rPr lang="ja-JP" altLang="en-US" sz="900" dirty="0">
                <a:latin typeface="Meiryo UI" panose="020B0604030504040204" pitchFamily="34" charset="-128"/>
                <a:ea typeface="Meiryo UI" panose="020B0604030504040204" pitchFamily="34" charset="-128"/>
              </a:rPr>
              <a:t>包装：ポリ袋入り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ボックス型に出来る上にペタッとどこにでも貼れて自立できるため、非常に便利なゴミ袋です。ちょっとしたご挨拶用としても好印象ですし、イベントやキャンペーンのノベルティ用にも！</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2" name="図 41">
            <a:extLst>
              <a:ext uri="{FF2B5EF4-FFF2-40B4-BE49-F238E27FC236}">
                <a16:creationId xmlns:a16="http://schemas.microsoft.com/office/drawing/2014/main" id="{1208AE6D-DF28-B490-3B37-5E2AFF5DF65C}"/>
              </a:ext>
            </a:extLst>
          </p:cNvPr>
          <p:cNvPicPr>
            <a:picLocks noChangeAspect="1"/>
          </p:cNvPicPr>
          <p:nvPr/>
        </p:nvPicPr>
        <p:blipFill>
          <a:blip r:embed="rId5"/>
          <a:stretch>
            <a:fillRect/>
          </a:stretch>
        </p:blipFill>
        <p:spPr>
          <a:xfrm>
            <a:off x="709624" y="145353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1157</TotalTime>
  <Words>72</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267</cp:revision>
  <cp:lastPrinted>2021-07-20T08:57:41Z</cp:lastPrinted>
  <dcterms:created xsi:type="dcterms:W3CDTF">2021-06-21T09:41:39Z</dcterms:created>
  <dcterms:modified xsi:type="dcterms:W3CDTF">2024-11-20T07:56:47Z</dcterms:modified>
</cp:coreProperties>
</file>