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100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色おりがみ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5×5cm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素材：紙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5×5cm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おりがみ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(300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手の平サイズでとっても可愛らしい</a:t>
            </a:r>
            <a:r>
              <a:rPr lang="en-US" altLang="ja-JP" sz="1600" dirty="0"/>
              <a:t>5cm</a:t>
            </a:r>
            <a:r>
              <a:rPr lang="ja-JP" altLang="en-US" sz="1600" dirty="0"/>
              <a:t>角の</a:t>
            </a:r>
            <a:r>
              <a:rPr lang="en-US" altLang="ja-JP" sz="1600" dirty="0"/>
              <a:t>100</a:t>
            </a:r>
            <a:r>
              <a:rPr lang="ja-JP" altLang="en-US" sz="1600" dirty="0"/>
              <a:t>色折り紙です。</a:t>
            </a:r>
            <a:r>
              <a:rPr lang="en-US" altLang="ja-JP" sz="1600" dirty="0"/>
              <a:t>100</a:t>
            </a:r>
            <a:r>
              <a:rPr lang="ja-JP" altLang="en-US" sz="1600" dirty="0"/>
              <a:t>色もあるから気にいる色がきっと見つかりますし、それを探すだけでも楽しい商品です。ノベルティ用等におすすめ。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EDC8B07-CBC6-3993-7A4E-6F900B832B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22052"/>
            <a:ext cx="3518742" cy="351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865</TotalTime>
  <Words>90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2024-08-30T05:41:31Z</dcterms:modified>
</cp:coreProperties>
</file>