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感謝を運ぶキッチンセット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素材：マルチクロス／レーヨン・ポリエステル ネットスポンジ／ポリエステル・ポリウレタンフォーム</a:t>
            </a:r>
          </a:p>
          <a:p>
            <a:r>
              <a:rPr lang="ja-JP" altLang="en-US" sz="900" dirty="0">
                <a:latin typeface="Meiryo UI" panose="020B0604030504040204" pitchFamily="34" charset="-128"/>
                <a:ea typeface="Meiryo UI" panose="020B0604030504040204" pitchFamily="34" charset="-128"/>
              </a:rPr>
              <a:t>サイズ：ネットスポンジ／約</a:t>
            </a:r>
            <a:r>
              <a:rPr lang="en-US" altLang="ja-JP" sz="900" dirty="0">
                <a:latin typeface="Meiryo UI" panose="020B0604030504040204" pitchFamily="34" charset="-128"/>
                <a:ea typeface="Meiryo UI" panose="020B0604030504040204" pitchFamily="34" charset="-128"/>
              </a:rPr>
              <a:t>8×15.5×2cm </a:t>
            </a:r>
            <a:r>
              <a:rPr lang="ja-JP" altLang="en-US" sz="900" dirty="0">
                <a:latin typeface="Meiryo UI" panose="020B0604030504040204" pitchFamily="34" charset="-128"/>
                <a:ea typeface="Meiryo UI" panose="020B0604030504040204" pitchFamily="34" charset="-128"/>
              </a:rPr>
              <a:t>マルチクロス／約</a:t>
            </a:r>
            <a:r>
              <a:rPr lang="en-US" altLang="ja-JP" sz="900" dirty="0">
                <a:latin typeface="Meiryo UI" panose="020B0604030504040204" pitchFamily="34" charset="-128"/>
                <a:ea typeface="Meiryo UI" panose="020B0604030504040204" pitchFamily="34" charset="-128"/>
              </a:rPr>
              <a:t>30×60cm</a:t>
            </a:r>
          </a:p>
          <a:p>
            <a:r>
              <a:rPr lang="ja-JP" altLang="en-US" sz="900" dirty="0">
                <a:latin typeface="Meiryo UI" panose="020B0604030504040204" pitchFamily="34" charset="-128"/>
                <a:ea typeface="Meiryo UI" panose="020B0604030504040204" pitchFamily="34" charset="-128"/>
              </a:rPr>
              <a:t>包装：化粧箱入り</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・マルチクロス</a:t>
            </a:r>
            <a:r>
              <a:rPr lang="en-US" altLang="ja-JP" sz="900" dirty="0">
                <a:latin typeface="Meiryo UI" panose="020B0604030504040204" pitchFamily="34" charset="-128"/>
                <a:ea typeface="Meiryo UI" panose="020B0604030504040204" pitchFamily="34" charset="-128"/>
              </a:rPr>
              <a:t>×1 </a:t>
            </a:r>
            <a:r>
              <a:rPr lang="ja-JP" altLang="en-US" sz="900" dirty="0">
                <a:latin typeface="Meiryo UI" panose="020B0604030504040204" pitchFamily="34" charset="-128"/>
                <a:ea typeface="Meiryo UI" panose="020B0604030504040204" pitchFamily="34" charset="-128"/>
              </a:rPr>
              <a:t>・ネットスポンジ</a:t>
            </a:r>
            <a:r>
              <a:rPr lang="en-US" altLang="ja-JP" sz="900" dirty="0">
                <a:latin typeface="Meiryo UI" panose="020B0604030504040204" pitchFamily="34" charset="-128"/>
                <a:ea typeface="Meiryo UI" panose="020B0604030504040204" pitchFamily="34" charset="-128"/>
              </a:rPr>
              <a:t>×1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ちょっとした粗品やイベントでばらまく販促用にぴったりなキッチンスポンジとクロスのセット。オシャレなパッケージデザインが目を惹きつけますので、ディスプレイ用などにも最適です。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3D84B2E6-8632-9769-D30E-EBF9A39D3AD4}"/>
              </a:ext>
            </a:extLst>
          </p:cNvPr>
          <p:cNvPicPr>
            <a:picLocks noChangeAspect="1"/>
          </p:cNvPicPr>
          <p:nvPr/>
        </p:nvPicPr>
        <p:blipFill>
          <a:blip r:embed="rId5"/>
          <a:stretch>
            <a:fillRect/>
          </a:stretch>
        </p:blipFill>
        <p:spPr>
          <a:xfrm>
            <a:off x="629120" y="1388963"/>
            <a:ext cx="3661961" cy="366196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800</TotalTime>
  <Words>88</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2024-09-05T01:22:54Z</dcterms:modified>
</cp:coreProperties>
</file>