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おおきなエコバッグ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素材：ポリプロピレン・ポリエステル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58×16.5×42.5cm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週末のまとめ買いや旅行などに非常に便利に役立つ、とにかく大きなサイズで物をぽんぽん入れられるエコバッグ。ボタニカル、スタイリッシュフラワー、カフェベージュの</a:t>
            </a:r>
            <a:r>
              <a:rPr lang="en-US" altLang="ja-JP" sz="1600" dirty="0"/>
              <a:t>3</a:t>
            </a:r>
            <a:r>
              <a:rPr lang="ja-JP" altLang="en-US" sz="1600" dirty="0"/>
              <a:t>タイプから選択可能。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00804CB1-5E0A-92BD-713C-4B73EC9BC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411148"/>
            <a:ext cx="3472601" cy="34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</TotalTime>
  <Words>62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2024-07-25T03:37:17Z</dcterms:modified>
</cp:coreProperties>
</file>