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ディスプレー型ポータブル保冷温庫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31.5×22×34.5cm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包装：化粧段ボール箱入り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/AC100V(50/60Hz)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消費電力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/55W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1.8m 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AC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アダプター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DC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アダプター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棚板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8</a:t>
            </a:r>
            <a:r>
              <a:rPr lang="ja-JP" altLang="en-US" sz="1600" dirty="0"/>
              <a:t>リットルのコンパクトサイズだから、その名のとおり手軽に持ち出すことも可能で、アウトドアシーンなどにはとっても役立つ保冷温庫。夏でも冬でもオールシーズン使えるのが</a:t>
            </a:r>
            <a:r>
              <a:rPr lang="en-US" altLang="ja-JP" sz="1600" dirty="0"/>
              <a:t>GOOD</a:t>
            </a:r>
            <a:r>
              <a:rPr lang="ja-JP" altLang="en-US" sz="1600" dirty="0"/>
              <a:t>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A158653-1D9F-1626-7149-741EAF7BD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15" y="1416039"/>
            <a:ext cx="3559994" cy="3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2024-12-12T06:16:38Z</dcterms:modified>
</cp:coreProperties>
</file>