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1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牛乳パックボールペン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素材：牛乳パック・生分解性プラスチック（ポリ乳酸）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回収された使用済みの牛乳パックを原料に作られた、地球環境に優しく</a:t>
            </a:r>
            <a:r>
              <a:rPr lang="en-US" altLang="ja-JP" sz="1600" dirty="0"/>
              <a:t>SDGs</a:t>
            </a:r>
            <a:r>
              <a:rPr lang="ja-JP" altLang="en-US" sz="1600" dirty="0"/>
              <a:t>に貢献できるエコなボールペンです。オープンキャンパスや展示会などの粗品、ノベルティ用などにおすすめです。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6DC9B192-EDA8-9157-C12A-CC4A98FEE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64" y="1473900"/>
            <a:ext cx="3560090" cy="35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2024-07-25T03:37:18Z</dcterms:modified>
</cp:coreProperties>
</file>