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矢印ふせん パステル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4.4×0.7cm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包装：ヘッダー付ポリ袋入り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04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矢印型が見た目にもポップで可愛らしく、それでいて実用的でもあるパステルカラーのふせんです。半透明のため下の文字が透けて見え、ふせんが邪魔になることもないため便利です。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3FA9525-E978-E145-0DDA-266B37BFF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99" y="1411148"/>
            <a:ext cx="3586453" cy="358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2024-08-21T00:20:52Z</dcterms:modified>
</cp:coreProperties>
</file>