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8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すべり止め軍手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素材：ポリエステル・綿・</a:t>
            </a:r>
            <a:r>
              <a:rPr lang="en-US" altLang="ja-JP" sz="900" dirty="0">
                <a:latin typeface="Meiryo UI" panose="020B0604030504040204" pitchFamily="34" charset="-128"/>
                <a:ea typeface="Meiryo UI" panose="020B0604030504040204" pitchFamily="34" charset="-128"/>
              </a:rPr>
              <a:t>PVC</a:t>
            </a:r>
          </a:p>
          <a:p>
            <a:r>
              <a:rPr lang="ja-JP" altLang="en-US" sz="900" dirty="0">
                <a:latin typeface="Meiryo UI" panose="020B0604030504040204" pitchFamily="34" charset="-128"/>
                <a:ea typeface="Meiryo UI" panose="020B0604030504040204" pitchFamily="34" charset="-128"/>
              </a:rPr>
              <a:t>サイズ：全長約</a:t>
            </a:r>
            <a:r>
              <a:rPr lang="en-US" altLang="ja-JP" sz="900" dirty="0">
                <a:latin typeface="Meiryo UI" panose="020B0604030504040204" pitchFamily="34" charset="-128"/>
                <a:ea typeface="Meiryo UI" panose="020B0604030504040204" pitchFamily="34" charset="-128"/>
              </a:rPr>
              <a:t>22cm(</a:t>
            </a:r>
            <a:r>
              <a:rPr lang="ja-JP" altLang="en-US" sz="900" dirty="0">
                <a:latin typeface="Meiryo UI" panose="020B0604030504040204" pitchFamily="34" charset="-128"/>
                <a:ea typeface="Meiryo UI" panose="020B0604030504040204" pitchFamily="34" charset="-128"/>
              </a:rPr>
              <a:t>フリーサイズ</a:t>
            </a:r>
            <a:r>
              <a:rPr lang="en-US" altLang="ja-JP" sz="900" dirty="0">
                <a:latin typeface="Meiryo UI" panose="020B0604030504040204" pitchFamily="34" charset="-128"/>
                <a:ea typeface="Meiryo UI" panose="020B0604030504040204" pitchFamily="34" charset="-128"/>
              </a:rPr>
              <a:t>)</a:t>
            </a:r>
          </a:p>
          <a:p>
            <a:r>
              <a:rPr lang="ja-JP" altLang="en-US" sz="900" dirty="0">
                <a:latin typeface="Meiryo UI" panose="020B0604030504040204" pitchFamily="34" charset="-128"/>
                <a:ea typeface="Meiryo UI" panose="020B0604030504040204" pitchFamily="34" charset="-128"/>
              </a:rPr>
              <a:t>包装：ヘッダー付ポリ袋入り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日曜大工や園芸作業などには必要不可欠なすべり止め軍手です。ビニール素材の粒子のおかげで従来の軍手よりも強くすべり止め効果を感じることができ、非常に便利にご活用いただけます。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 name="図 3">
            <a:extLst>
              <a:ext uri="{FF2B5EF4-FFF2-40B4-BE49-F238E27FC236}">
                <a16:creationId xmlns:a16="http://schemas.microsoft.com/office/drawing/2014/main" id="{4D980A1E-0598-5921-D3E5-3A8226D1E4E7}"/>
              </a:ext>
            </a:extLst>
          </p:cNvPr>
          <p:cNvPicPr>
            <a:picLocks noChangeAspect="1"/>
          </p:cNvPicPr>
          <p:nvPr/>
        </p:nvPicPr>
        <p:blipFill>
          <a:blip r:embed="rId5"/>
          <a:stretch>
            <a:fillRect/>
          </a:stretch>
        </p:blipFill>
        <p:spPr>
          <a:xfrm>
            <a:off x="795417" y="1519542"/>
            <a:ext cx="3415966" cy="3415966"/>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771</TotalTime>
  <Words>80</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252</cp:revision>
  <cp:lastPrinted>2021-07-20T08:57:41Z</cp:lastPrinted>
  <dcterms:created xsi:type="dcterms:W3CDTF">2021-06-21T09:41:39Z</dcterms:created>
  <dcterms:modified xsi:type="dcterms:W3CDTF">2024-12-05T05:37:43Z</dcterms:modified>
</cp:coreProperties>
</file>