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ピーラー式バターナイフ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素材：ＡＢＳ樹脂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2×1.5×16.5cm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ピーラー式のため固いバターも薄く削ってそのままトーストなどに塗ることができる便利なバターナイフです。使う量を細かく調整するのにも役立ちますので、ダイエットなどにも最適！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7AD307E3-C2C6-B6DD-50D3-3A957E2296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7963" y="1458722"/>
            <a:ext cx="3476786" cy="34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955</TotalTime>
  <Words>69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264</cp:revision>
  <cp:lastPrinted>2021-07-20T08:57:41Z</cp:lastPrinted>
  <dcterms:created xsi:type="dcterms:W3CDTF">2021-06-21T09:41:39Z</dcterms:created>
  <dcterms:modified xsi:type="dcterms:W3CDTF">2024-09-10T04:03:42Z</dcterms:modified>
</cp:coreProperties>
</file>