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7" d="100"/>
          <a:sy n="87" d="100"/>
        </p:scale>
        <p:origin x="4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2024/9/4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見やすい計量カップ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600ml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樹脂・熱可塑性エラストマー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17.7×11.1×10.4cm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生産国：日本製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71136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/>
              <a:t>滑りにくく握りやすく、それでいて軽い、ラバーグリップを採用した軽量カップ。上からのぞいて軽量できる点も便利！電子レンジや食洗機にも対応可能なため使い勝手は抜群！ </a:t>
            </a:r>
            <a:endParaRPr lang="en-US" altLang="ja-JP" sz="15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 dirty="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292F2D5E-7E47-6A69-9C5C-2C0DE5D851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33507"/>
            <a:ext cx="3673995" cy="3673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1167</TotalTime>
  <Words>74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265</cp:revision>
  <cp:lastPrinted>2021-07-20T08:57:41Z</cp:lastPrinted>
  <dcterms:created xsi:type="dcterms:W3CDTF">2021-06-21T09:41:39Z</dcterms:created>
  <dcterms:modified xsi:type="dcterms:W3CDTF">2024-09-04T07:50:07Z</dcterms:modified>
</cp:coreProperties>
</file>