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みみのお掃除</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a:t>
            </a:r>
            <a:r>
              <a:rPr lang="en-US" altLang="ja-JP" sz="900" dirty="0">
                <a:latin typeface="Meiryo UI" panose="020B0604030504040204" pitchFamily="34" charset="-128"/>
                <a:ea typeface="Meiryo UI" panose="020B0604030504040204" pitchFamily="34" charset="-128"/>
              </a:rPr>
              <a:t>ABS</a:t>
            </a:r>
            <a:r>
              <a:rPr lang="ja-JP" altLang="en-US" sz="900" dirty="0">
                <a:latin typeface="Meiryo UI" panose="020B0604030504040204" pitchFamily="34" charset="-128"/>
                <a:ea typeface="Meiryo UI" panose="020B0604030504040204" pitchFamily="34" charset="-128"/>
              </a:rPr>
              <a:t>樹脂・シリコン </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10×6×13cm</a:t>
            </a:r>
          </a:p>
          <a:p>
            <a:r>
              <a:rPr lang="ja-JP" altLang="en-US" sz="900" dirty="0">
                <a:latin typeface="Meiryo UI" panose="020B0604030504040204" pitchFamily="34" charset="-128"/>
                <a:ea typeface="Meiryo UI" panose="020B0604030504040204" pitchFamily="34" charset="-128"/>
              </a:rPr>
              <a:t>包装：ブリスターケース入り</a:t>
            </a:r>
          </a:p>
          <a:p>
            <a:r>
              <a:rPr lang="ja-JP" altLang="en-US" sz="900" dirty="0">
                <a:latin typeface="Meiryo UI" panose="020B0604030504040204" pitchFamily="34" charset="-128"/>
                <a:ea typeface="Meiryo UI" panose="020B0604030504040204" pitchFamily="34" charset="-128"/>
              </a:rPr>
              <a:t>備考：単</a:t>
            </a:r>
            <a:r>
              <a:rPr lang="en-US" altLang="ja-JP" sz="900" dirty="0">
                <a:latin typeface="Meiryo UI" panose="020B0604030504040204" pitchFamily="34" charset="-128"/>
                <a:ea typeface="Meiryo UI" panose="020B0604030504040204" pitchFamily="34" charset="-128"/>
              </a:rPr>
              <a:t>3</a:t>
            </a:r>
            <a:r>
              <a:rPr lang="ja-JP" altLang="en-US" sz="900" dirty="0">
                <a:latin typeface="Meiryo UI" panose="020B0604030504040204" pitchFamily="34" charset="-128"/>
                <a:ea typeface="Meiryo UI" panose="020B0604030504040204" pitchFamily="34" charset="-128"/>
              </a:rPr>
              <a:t>形乾電池</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本使用</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別売</a:t>
            </a:r>
            <a:r>
              <a:rPr lang="en-US" altLang="ja-JP" sz="900" dirty="0">
                <a:latin typeface="Meiryo UI" panose="020B0604030504040204" pitchFamily="34" charset="-128"/>
                <a:ea typeface="Meiryo UI" panose="020B0604030504040204" pitchFamily="34" charset="-128"/>
              </a:rPr>
              <a:t>) &lt;</a:t>
            </a:r>
            <a:r>
              <a:rPr lang="ja-JP" altLang="en-US" sz="900" dirty="0">
                <a:latin typeface="Meiryo UI" panose="020B0604030504040204" pitchFamily="34" charset="-128"/>
                <a:ea typeface="Meiryo UI" panose="020B0604030504040204" pitchFamily="34" charset="-128"/>
              </a:rPr>
              <a:t>セット内容</a:t>
            </a:r>
            <a:r>
              <a:rPr lang="en-US" altLang="ja-JP" sz="900" dirty="0">
                <a:latin typeface="Meiryo UI" panose="020B0604030504040204" pitchFamily="34" charset="-128"/>
                <a:ea typeface="Meiryo UI" panose="020B0604030504040204" pitchFamily="34" charset="-128"/>
              </a:rPr>
              <a:t>&gt; </a:t>
            </a:r>
            <a:r>
              <a:rPr lang="ja-JP" altLang="en-US" sz="900" dirty="0">
                <a:latin typeface="Meiryo UI" panose="020B0604030504040204" pitchFamily="34" charset="-128"/>
                <a:ea typeface="Meiryo UI" panose="020B0604030504040204" pitchFamily="34" charset="-128"/>
              </a:rPr>
              <a:t>・お手入れ簡単ブラシ</a:t>
            </a:r>
            <a:r>
              <a:rPr lang="en-US" altLang="ja-JP" sz="900" dirty="0">
                <a:latin typeface="Meiryo UI" panose="020B0604030504040204" pitchFamily="34" charset="-128"/>
                <a:ea typeface="Meiryo UI" panose="020B0604030504040204" pitchFamily="34" charset="-128"/>
              </a:rPr>
              <a:t>×1 </a:t>
            </a:r>
            <a:r>
              <a:rPr lang="ja-JP" altLang="en-US" sz="900" dirty="0">
                <a:latin typeface="Meiryo UI" panose="020B0604030504040204" pitchFamily="34" charset="-128"/>
                <a:ea typeface="Meiryo UI" panose="020B0604030504040204" pitchFamily="34" charset="-128"/>
              </a:rPr>
              <a:t>・シリコンノズル</a:t>
            </a:r>
            <a:r>
              <a:rPr lang="en-US" altLang="ja-JP" sz="900" dirty="0">
                <a:latin typeface="Meiryo UI" panose="020B0604030504040204" pitchFamily="34" charset="-128"/>
                <a:ea typeface="Meiryo UI" panose="020B0604030504040204" pitchFamily="34" charset="-128"/>
              </a:rPr>
              <a:t>×4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シリコンノズルを取り付けて吸引するだけという手軽さで誰でも扱える耳のお掃除アイテム。内部を傷つけることなく耳垢をしっかり取り除けるため、安心して使用することができます。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37" name="図 36">
            <a:extLst>
              <a:ext uri="{FF2B5EF4-FFF2-40B4-BE49-F238E27FC236}">
                <a16:creationId xmlns:a16="http://schemas.microsoft.com/office/drawing/2014/main" id="{801E3CB6-DD33-9365-72FD-AFF343B2BB35}"/>
              </a:ext>
            </a:extLst>
          </p:cNvPr>
          <p:cNvPicPr>
            <a:picLocks noChangeAspect="1"/>
          </p:cNvPicPr>
          <p:nvPr/>
        </p:nvPicPr>
        <p:blipFill>
          <a:blip r:embed="rId5"/>
          <a:stretch>
            <a:fillRect/>
          </a:stretch>
        </p:blipFill>
        <p:spPr>
          <a:xfrm>
            <a:off x="709624" y="1354535"/>
            <a:ext cx="3650944" cy="3650944"/>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1091</TotalTime>
  <Words>91</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265</cp:revision>
  <cp:lastPrinted>2021-07-20T08:57:41Z</cp:lastPrinted>
  <dcterms:created xsi:type="dcterms:W3CDTF">2021-06-21T09:41:39Z</dcterms:created>
  <dcterms:modified xsi:type="dcterms:W3CDTF">2024-09-03T08:51:15Z</dcterms:modified>
</cp:coreProperties>
</file>