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空気清浄機 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畳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31cm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包装：化粧段ボール箱入り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/AC100V(50/60Hz)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消費電力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/28W(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最大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コード長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1.8m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邪魔になりにくいコンパクトサイズながら</a:t>
            </a:r>
            <a:r>
              <a:rPr lang="en-US" altLang="ja-JP" sz="1600" dirty="0"/>
              <a:t>10</a:t>
            </a:r>
            <a:r>
              <a:rPr lang="ja-JP" altLang="en-US" sz="1600" dirty="0"/>
              <a:t>畳までの室内の空気をしっかり綺麗にしてくれるアイリスオーヤマの空気清浄機。ホワイト、グレー、ベージュの</a:t>
            </a:r>
            <a:r>
              <a:rPr lang="en-US" altLang="ja-JP" sz="1600" dirty="0"/>
              <a:t>3</a:t>
            </a:r>
            <a:r>
              <a:rPr lang="ja-JP" altLang="en-US" sz="1600" dirty="0"/>
              <a:t>色展開から選択可能です。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63C3E108-987F-9CD8-338D-2A1846D01E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07121"/>
            <a:ext cx="3622635" cy="362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899</TotalTime>
  <Words>88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2024-11-26T03:19:22Z</dcterms:modified>
</cp:coreProperties>
</file>