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ポケットダブルディッシュ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素材：ＡＢＳ樹脂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18.5cm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トレー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/18.5×15×3.8cm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お皿と殻入れが一体化したポケットダブルディッシュは、枝豆やピーナッツ等を上のトレーにのせて、食べた後の皮や殻をトレーと本体の間に捨てられます。見た目も綺麗でテーブルも汚れません。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7D09F110-DB46-A022-04A9-95A2BE0C1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27" y="1400948"/>
            <a:ext cx="3595969" cy="35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2024-07-25T03:37:23Z</dcterms:modified>
</cp:coreProperties>
</file>