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ツイ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ディア シップポーチ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ＰＶＣコーティング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・ナイロン・亜鉛合金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13)×7.5×11cm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秋冬向きで温かみのあるツイード生地を使用した、シンプルながらもオシャレなポーチです。舟形であることから、見た目以上に容量も多く、メイク道具などを持ち歩くには最適です。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DB25A4C7-05D0-E5F7-6169-CEC328297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90" y="1392006"/>
            <a:ext cx="3629912" cy="36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86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2024-08-19T08:29:29Z</dcterms:modified>
</cp:coreProperties>
</file>