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3" d="100"/>
          <a:sy n="83" d="100"/>
        </p:scale>
        <p:origin x="16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お米と麺のストッカーボトル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5100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素材：本体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ＡＳ樹脂 中蓋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ポリプロピレン キャップ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ポリカーボネイト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サイズ：直径約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10.2cm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高さ約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30.8cm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包装：化粧箱入り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2224969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冷蔵庫のドアポケットにぴったりサイズな上、蓋はぴったり一合が計れる計量カップになっています。また同時にパスタメジャーにもなっているため、パスタの入れ物としても便利なアイテムです。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9C207B00-462A-4A48-B70E-7D9FB805C6F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7255" y="1423887"/>
            <a:ext cx="3560088" cy="3560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795</TotalTime>
  <Words>83</Words>
  <Application>Microsoft Office PowerPoint</Application>
  <PresentationFormat>画面に合わせる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254</cp:revision>
  <cp:lastPrinted>2021-07-20T08:57:41Z</cp:lastPrinted>
  <dcterms:created xsi:type="dcterms:W3CDTF">2021-06-21T09:41:39Z</dcterms:created>
  <dcterms:modified xsi:type="dcterms:W3CDTF">2024-11-06T06:38:46Z</dcterms:modified>
</cp:coreProperties>
</file>