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コトン サブトート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素材：綿・ポリエステル・ポリウレタン・亜鉛合金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19.5)×13×20cm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落ち着いた色合いの中、メタリックなハンドルのマッチがとってもオシャレなトートバッグです。大人な装いにはぴったりのアイテムです。イベント等のプレゼント用などに人気の商品です。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F4140D1-E26E-0165-A62E-BA510A44B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30" y="1348968"/>
            <a:ext cx="3701956" cy="37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2024-07-25T03:37:52Z</dcterms:modified>
</cp:coreProperties>
</file>