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携帯用マスクカバー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25×10.5cm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外食時などの際に、一時的に外したマスクの保管用として非常に便利なマスクカバーです。すっきりとしたシンプルなデザインのためジェンダーレスに利用可能でノベルティ用にも最適。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3DED6091-DCD7-D3BB-C143-BA3C72E91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24" y="1402145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2024-07-25T03:37:53Z</dcterms:modified>
</cp:coreProperties>
</file>