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スタイリッシュ レッスンバッグ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・ナイロン・亜鉛合金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33×9×27cm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A4</a:t>
            </a:r>
            <a:r>
              <a:rPr lang="ja-JP" altLang="en-US" sz="1600" dirty="0"/>
              <a:t>サイズのファイルやカタログがぴったり入る、使い勝手の良いサイズ感のトートバッグ。ポケット付きの仕切りや外ポケット、ファスナー、肩掛け可能ハンドルなど、機能的にも◎！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1BACD278-3966-7D8E-6AE0-7F3AB6B90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65" y="1407525"/>
            <a:ext cx="3651852" cy="365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2024-07-25T03:37:55Z</dcterms:modified>
</cp:coreProperties>
</file>