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ハロー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しましまことらマグ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8×8×9.5cm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電子レンジ不可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食洗機不可 満水容量約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温かい飲み物を注ぐと草むらから可愛らしい子虎が姿を現す、とってもキュートなマグです。子供向けイベントやキャンペーンのノベルティグッズなどにおすすめのアイテムです。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8681106-4A49-AA95-E8FD-5BB5F07DF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71" y="142733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2024-07-25T03:37:56Z</dcterms:modified>
</cp:coreProperties>
</file>