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世界に一つだけの巻物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素材：本紙／紙 軸・押さえ木／天然木 ひも／ポリエステル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サイズ：紙面サイズ／約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58.5×20cm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収納時サイズ／約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25×4.5×3.5cm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使用時サイズ／約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91.5×25×2.5cm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イラストや文字を自由に書き込める、時代劇などに出てくるような本格的な巻物です。大切な人へ贈るメッセージカード代わりとしても印象的で良いですし、海外への友人向けなどにも人気です。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4C3C5AD-EBB0-B3B3-2F3F-8F24CD908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47" y="1349748"/>
            <a:ext cx="3710328" cy="37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</TotalTime>
  <Words>104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2024-07-25T03:37:56Z</dcterms:modified>
</cp:coreProperties>
</file>