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備えて安心 衛生対策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点セット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1079399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素材：アルコールハンドスプレー</a:t>
            </a:r>
            <a:r>
              <a:rPr lang="en-US" altLang="ja-JP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10ml</a:t>
            </a:r>
            <a:r>
              <a:rPr lang="ja-JP" altLang="en-US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容器</a:t>
            </a:r>
            <a:r>
              <a:rPr lang="en-US" altLang="ja-JP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ポリプロピレン アルコールハンドスプレー</a:t>
            </a:r>
            <a:r>
              <a:rPr lang="en-US" altLang="ja-JP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10ml</a:t>
            </a:r>
            <a:r>
              <a:rPr lang="ja-JP" altLang="en-US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成分</a:t>
            </a:r>
            <a:r>
              <a:rPr lang="en-US" altLang="ja-JP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エタノール、水、グリセリン、</a:t>
            </a:r>
            <a:r>
              <a:rPr lang="en-US" altLang="ja-JP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PG</a:t>
            </a:r>
            <a:r>
              <a:rPr lang="ja-JP" altLang="en-US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、アロエベラ液汁、マルトデキストリン、酢酸トコフェロール、香料 ケース入り紙石けん容器</a:t>
            </a:r>
            <a:r>
              <a:rPr lang="en-US" altLang="ja-JP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ポリプロピレン ケース入り紙石けん成分</a:t>
            </a:r>
            <a:r>
              <a:rPr lang="en-US" altLang="ja-JP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水、ラウロイルサルコシン</a:t>
            </a:r>
            <a:r>
              <a:rPr lang="en-US" altLang="ja-JP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Na</a:t>
            </a:r>
            <a:r>
              <a:rPr lang="ja-JP" altLang="en-US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、ポリビニルアルコール、ラウリル硫酸</a:t>
            </a:r>
            <a:r>
              <a:rPr lang="en-US" altLang="ja-JP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Na</a:t>
            </a:r>
            <a:r>
              <a:rPr lang="ja-JP" altLang="en-US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、コカミド</a:t>
            </a:r>
            <a:r>
              <a:rPr lang="en-US" altLang="ja-JP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MEA</a:t>
            </a:r>
            <a:r>
              <a:rPr lang="ja-JP" altLang="en-US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、グリセリン、ラウレス硫酸</a:t>
            </a:r>
            <a:r>
              <a:rPr lang="en-US" altLang="ja-JP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Na</a:t>
            </a:r>
            <a:r>
              <a:rPr lang="ja-JP" altLang="en-US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、ヤシ油、ベンザルコニウムクロリド、フェノキシエタノール、香料、赤</a:t>
            </a:r>
            <a:r>
              <a:rPr lang="en-US" altLang="ja-JP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2 </a:t>
            </a:r>
            <a:r>
              <a:rPr lang="ja-JP" altLang="en-US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除菌ポケットウェットティッシュ原紙</a:t>
            </a:r>
            <a:r>
              <a:rPr lang="en-US" altLang="ja-JP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不織布 収納ポーチ</a:t>
            </a:r>
            <a:r>
              <a:rPr lang="en-US" altLang="ja-JP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/PVC</a:t>
            </a:r>
          </a:p>
          <a:p>
            <a:r>
              <a:rPr lang="ja-JP" altLang="en-US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サイズ：アルコールハンドスプレー</a:t>
            </a:r>
            <a:r>
              <a:rPr lang="en-US" altLang="ja-JP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10ml/2×1.5×14.8cm </a:t>
            </a:r>
            <a:r>
              <a:rPr lang="ja-JP" altLang="en-US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ケース入り紙石けん</a:t>
            </a:r>
            <a:r>
              <a:rPr lang="en-US" altLang="ja-JP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/6.5×4.5×2cm </a:t>
            </a:r>
            <a:r>
              <a:rPr lang="ja-JP" altLang="en-US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除菌ポケットウェットティッシュ原紙</a:t>
            </a:r>
            <a:r>
              <a:rPr lang="en-US" altLang="ja-JP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/15×20cm </a:t>
            </a:r>
            <a:r>
              <a:rPr lang="ja-JP" altLang="en-US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収納ポーチ</a:t>
            </a:r>
            <a:r>
              <a:rPr lang="en-US" altLang="ja-JP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/20×15cm</a:t>
            </a:r>
          </a:p>
          <a:p>
            <a:r>
              <a:rPr lang="ja-JP" altLang="en-US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包装：なし </a:t>
            </a:r>
            <a:endParaRPr lang="en-US" altLang="ja-JP" sz="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アルコールハンドスプレー、紙石けん、除菌ウェットティッシュを、持ち歩きやすい専用のポーチに収納した</a:t>
            </a:r>
            <a:r>
              <a:rPr lang="en-US" altLang="ja-JP" sz="1600" dirty="0"/>
              <a:t>4</a:t>
            </a:r>
            <a:r>
              <a:rPr lang="ja-JP" altLang="en-US" sz="1600" dirty="0"/>
              <a:t>点セット。コンパクトなためイベント等で配布するのにも適しています。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7" name="図 36">
            <a:extLst>
              <a:ext uri="{FF2B5EF4-FFF2-40B4-BE49-F238E27FC236}">
                <a16:creationId xmlns:a16="http://schemas.microsoft.com/office/drawing/2014/main" id="{D27EA8DD-3CB1-FDEF-BD18-AECB5790C6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758" y="1579940"/>
            <a:ext cx="3402692" cy="3402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1094</TotalTime>
  <Words>155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263</cp:revision>
  <cp:lastPrinted>2021-07-20T08:57:41Z</cp:lastPrinted>
  <dcterms:created xsi:type="dcterms:W3CDTF">2021-06-21T09:41:39Z</dcterms:created>
  <dcterms:modified xsi:type="dcterms:W3CDTF">2024-11-21T07:37:45Z</dcterms:modified>
</cp:coreProperties>
</file>