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59"/>
    <p:restoredTop sz="94656"/>
  </p:normalViewPr>
  <p:slideViewPr>
    <p:cSldViewPr snapToGrid="0" snapToObjects="1">
      <p:cViewPr varScale="1">
        <p:scale>
          <a:sx n="87" d="100"/>
          <a:sy n="87" d="100"/>
        </p:scale>
        <p:origin x="456" y="90"/>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2024/9/5</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2024/9/5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2024/9/5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2024/9/5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2024/9/5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2024/9/5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2024/9/5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2024/9/5</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3"/>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4"/>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098699" y="596421"/>
            <a:ext cx="7750462" cy="400110"/>
          </a:xfrm>
          <a:prstGeom prst="rect">
            <a:avLst/>
          </a:prstGeom>
          <a:noFill/>
        </p:spPr>
        <p:txBody>
          <a:bodyPr wrap="square" rtlCol="0">
            <a:spAutoFit/>
          </a:bodyPr>
          <a:lstStyle/>
          <a:p>
            <a:pPr algn="ctr"/>
            <a:r>
              <a:rPr lang="ja-JP" altLang="en-US" sz="2000" dirty="0">
                <a:solidFill>
                  <a:schemeClr val="bg1"/>
                </a:solidFill>
                <a:latin typeface="Meiryo UI" panose="020B0604030504040204" pitchFamily="34" charset="-128"/>
                <a:ea typeface="Meiryo UI" panose="020B0604030504040204" pitchFamily="34" charset="-128"/>
              </a:rPr>
              <a:t>文様百趣 箸</a:t>
            </a:r>
            <a:r>
              <a:rPr lang="en-US" altLang="ja-JP" sz="2000" dirty="0">
                <a:solidFill>
                  <a:schemeClr val="bg1"/>
                </a:solidFill>
                <a:latin typeface="Meiryo UI" panose="020B0604030504040204" pitchFamily="34" charset="-128"/>
                <a:ea typeface="Meiryo UI" panose="020B0604030504040204" pitchFamily="34" charset="-128"/>
              </a:rPr>
              <a:t>&amp;</a:t>
            </a:r>
            <a:r>
              <a:rPr lang="ja-JP" altLang="en-US" sz="2000" dirty="0">
                <a:solidFill>
                  <a:schemeClr val="bg1"/>
                </a:solidFill>
                <a:latin typeface="Meiryo UI" panose="020B0604030504040204" pitchFamily="34" charset="-128"/>
                <a:ea typeface="Meiryo UI" panose="020B0604030504040204" pitchFamily="34" charset="-128"/>
              </a:rPr>
              <a:t>箸置き二膳セット </a:t>
            </a: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648512"/>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素材：箸</a:t>
            </a:r>
            <a:r>
              <a:rPr lang="en-US" altLang="ja-JP" sz="900" dirty="0">
                <a:latin typeface="Meiryo UI" panose="020B0604030504040204" pitchFamily="34" charset="-128"/>
                <a:ea typeface="Meiryo UI" panose="020B0604030504040204" pitchFamily="34" charset="-128"/>
              </a:rPr>
              <a:t>/</a:t>
            </a:r>
            <a:r>
              <a:rPr lang="ja-JP" altLang="en-US" sz="900" dirty="0">
                <a:latin typeface="Meiryo UI" panose="020B0604030504040204" pitchFamily="34" charset="-128"/>
                <a:ea typeface="Meiryo UI" panose="020B0604030504040204" pitchFamily="34" charset="-128"/>
              </a:rPr>
              <a:t>竹</a:t>
            </a:r>
            <a:r>
              <a:rPr lang="en-US" altLang="ja-JP" sz="900" dirty="0">
                <a:latin typeface="Meiryo UI" panose="020B0604030504040204" pitchFamily="34" charset="-128"/>
                <a:ea typeface="Meiryo UI" panose="020B0604030504040204" pitchFamily="34" charset="-128"/>
              </a:rPr>
              <a:t>(</a:t>
            </a:r>
            <a:r>
              <a:rPr lang="ja-JP" altLang="en-US" sz="900" dirty="0">
                <a:latin typeface="Meiryo UI" panose="020B0604030504040204" pitchFamily="34" charset="-128"/>
                <a:ea typeface="Meiryo UI" panose="020B0604030504040204" pitchFamily="34" charset="-128"/>
              </a:rPr>
              <a:t>ウレタン塗装</a:t>
            </a:r>
            <a:r>
              <a:rPr lang="en-US" altLang="ja-JP" sz="900" dirty="0">
                <a:latin typeface="Meiryo UI" panose="020B0604030504040204" pitchFamily="34" charset="-128"/>
                <a:ea typeface="Meiryo UI" panose="020B0604030504040204" pitchFamily="34" charset="-128"/>
              </a:rPr>
              <a:t>) </a:t>
            </a:r>
            <a:r>
              <a:rPr lang="ja-JP" altLang="en-US" sz="900" dirty="0">
                <a:latin typeface="Meiryo UI" panose="020B0604030504040204" pitchFamily="34" charset="-128"/>
                <a:ea typeface="Meiryo UI" panose="020B0604030504040204" pitchFamily="34" charset="-128"/>
              </a:rPr>
              <a:t>箸置き</a:t>
            </a:r>
            <a:r>
              <a:rPr lang="en-US" altLang="ja-JP" sz="900" dirty="0">
                <a:latin typeface="Meiryo UI" panose="020B0604030504040204" pitchFamily="34" charset="-128"/>
                <a:ea typeface="Meiryo UI" panose="020B0604030504040204" pitchFamily="34" charset="-128"/>
              </a:rPr>
              <a:t>/</a:t>
            </a:r>
            <a:r>
              <a:rPr lang="ja-JP" altLang="en-US" sz="900" dirty="0">
                <a:latin typeface="Meiryo UI" panose="020B0604030504040204" pitchFamily="34" charset="-128"/>
                <a:ea typeface="Meiryo UI" panose="020B0604030504040204" pitchFamily="34" charset="-128"/>
              </a:rPr>
              <a:t>陶器</a:t>
            </a:r>
          </a:p>
          <a:p>
            <a:r>
              <a:rPr lang="ja-JP" altLang="en-US" sz="900" dirty="0">
                <a:latin typeface="Meiryo UI" panose="020B0604030504040204" pitchFamily="34" charset="-128"/>
                <a:ea typeface="Meiryo UI" panose="020B0604030504040204" pitchFamily="34" charset="-128"/>
              </a:rPr>
              <a:t>サイズ：箸</a:t>
            </a:r>
            <a:r>
              <a:rPr lang="en-US" altLang="ja-JP" sz="900" dirty="0">
                <a:latin typeface="Meiryo UI" panose="020B0604030504040204" pitchFamily="34" charset="-128"/>
                <a:ea typeface="Meiryo UI" panose="020B0604030504040204" pitchFamily="34" charset="-128"/>
              </a:rPr>
              <a:t>/</a:t>
            </a:r>
            <a:r>
              <a:rPr lang="ja-JP" altLang="en-US" sz="900" dirty="0">
                <a:latin typeface="Meiryo UI" panose="020B0604030504040204" pitchFamily="34" charset="-128"/>
                <a:ea typeface="Meiryo UI" panose="020B0604030504040204" pitchFamily="34" charset="-128"/>
              </a:rPr>
              <a:t>全長約</a:t>
            </a:r>
            <a:r>
              <a:rPr lang="en-US" altLang="ja-JP" sz="900" dirty="0">
                <a:latin typeface="Meiryo UI" panose="020B0604030504040204" pitchFamily="34" charset="-128"/>
                <a:ea typeface="Meiryo UI" panose="020B0604030504040204" pitchFamily="34" charset="-128"/>
              </a:rPr>
              <a:t>22.6cm </a:t>
            </a:r>
            <a:r>
              <a:rPr lang="ja-JP" altLang="en-US" sz="900" dirty="0">
                <a:latin typeface="Meiryo UI" panose="020B0604030504040204" pitchFamily="34" charset="-128"/>
                <a:ea typeface="Meiryo UI" panose="020B0604030504040204" pitchFamily="34" charset="-128"/>
              </a:rPr>
              <a:t>箸置き</a:t>
            </a:r>
            <a:r>
              <a:rPr lang="en-US" altLang="ja-JP" sz="900" dirty="0">
                <a:latin typeface="Meiryo UI" panose="020B0604030504040204" pitchFamily="34" charset="-128"/>
                <a:ea typeface="Meiryo UI" panose="020B0604030504040204" pitchFamily="34" charset="-128"/>
              </a:rPr>
              <a:t>/</a:t>
            </a:r>
            <a:r>
              <a:rPr lang="ja-JP" altLang="en-US" sz="900" dirty="0">
                <a:latin typeface="Meiryo UI" panose="020B0604030504040204" pitchFamily="34" charset="-128"/>
                <a:ea typeface="Meiryo UI" panose="020B0604030504040204" pitchFamily="34" charset="-128"/>
              </a:rPr>
              <a:t>約</a:t>
            </a:r>
            <a:r>
              <a:rPr lang="en-US" altLang="ja-JP" sz="900" dirty="0">
                <a:latin typeface="Meiryo UI" panose="020B0604030504040204" pitchFamily="34" charset="-128"/>
                <a:ea typeface="Meiryo UI" panose="020B0604030504040204" pitchFamily="34" charset="-128"/>
              </a:rPr>
              <a:t>4.8×1.3×2.9cm</a:t>
            </a:r>
          </a:p>
          <a:p>
            <a:r>
              <a:rPr lang="ja-JP" altLang="en-US" sz="900" dirty="0">
                <a:latin typeface="Meiryo UI" panose="020B0604030504040204" pitchFamily="34" charset="-128"/>
                <a:ea typeface="Meiryo UI" panose="020B0604030504040204" pitchFamily="34" charset="-128"/>
              </a:rPr>
              <a:t>包装：化粧箱入り </a:t>
            </a:r>
          </a:p>
          <a:p>
            <a:endParaRPr lang="en-US" altLang="ja-JP" sz="900" dirty="0">
              <a:latin typeface="Meiryo UI" panose="020B0604030504040204" pitchFamily="34" charset="-128"/>
              <a:ea typeface="Meiryo UI" panose="020B0604030504040204" pitchFamily="34" charset="-128"/>
            </a:endParaRP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2224969"/>
          </a:xfrm>
          <a:prstGeom prst="rect">
            <a:avLst/>
          </a:prstGeom>
          <a:noFill/>
        </p:spPr>
        <p:txBody>
          <a:bodyPr wrap="square" lIns="0" tIns="46800" rIns="0" spcCol="360000" rtlCol="0">
            <a:spAutoFit/>
          </a:bodyPr>
          <a:lstStyle/>
          <a:p>
            <a:pPr>
              <a:lnSpc>
                <a:spcPts val="2400"/>
              </a:lnSpc>
            </a:pPr>
            <a:r>
              <a:rPr lang="ja-JP" altLang="en-US" sz="1600" dirty="0"/>
              <a:t>古来から受け継がれてきた伝統文様の美しいデザインが目を惹く箸＆箸置きの二膳セットです。和をテーマにしたイベントやキャンペーンのノベルティ用や外国人向けの特典用等におすすめ。</a:t>
            </a:r>
            <a:endParaRPr lang="en-US" altLang="ja-JP" sz="1600" spc="-100" dirty="0">
              <a:latin typeface="Meiryo UI" panose="020B0604030504040204" pitchFamily="34" charset="-128"/>
              <a:ea typeface="Meiryo UI" panose="020B0604030504040204" pitchFamily="34" charset="-128"/>
            </a:endParaRP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23" name="図 22">
            <a:extLst>
              <a:ext uri="{FF2B5EF4-FFF2-40B4-BE49-F238E27FC236}">
                <a16:creationId xmlns:a16="http://schemas.microsoft.com/office/drawing/2014/main" id="{54FE0894-CF15-ABB1-3368-6214CAA91A0A}"/>
              </a:ext>
            </a:extLst>
          </p:cNvPr>
          <p:cNvPicPr>
            <a:picLocks noChangeAspect="1"/>
          </p:cNvPicPr>
          <p:nvPr/>
        </p:nvPicPr>
        <p:blipFill>
          <a:blip r:embed="rId5"/>
          <a:stretch>
            <a:fillRect/>
          </a:stretch>
        </p:blipFill>
        <p:spPr>
          <a:xfrm>
            <a:off x="659274" y="1394799"/>
            <a:ext cx="3648321" cy="3648321"/>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1067</TotalTime>
  <Words>91</Words>
  <Application>Microsoft Office PowerPoint</Application>
  <PresentationFormat>画面に合わせる (4:3)</PresentationFormat>
  <Paragraphs>13</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株式会社KILAMEK 株式会社</cp:lastModifiedBy>
  <cp:revision>260</cp:revision>
  <cp:lastPrinted>2021-07-20T08:57:41Z</cp:lastPrinted>
  <dcterms:created xsi:type="dcterms:W3CDTF">2021-06-21T09:41:39Z</dcterms:created>
  <dcterms:modified xsi:type="dcterms:W3CDTF">2024-09-05T05:50:37Z</dcterms:modified>
</cp:coreProperties>
</file>