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ホームキッチンクリーナー技あり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点セット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640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素材：ネットスポンジ／ネット／ポリエステル スポンジ／ポリウレタン 不織布スポンジ／ポリエステル ハード・ソフトスポンジ／ポリウレタン・ポリエステル アルミメッシュスポンジ／ネット／アルミ蒸着フィルム スポンジ／ポリウレタン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サイズ：ネットスポンジ／約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14×7×1.8cm(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スポンジ部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不織布スポンジ／約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14.8×9.9×0.8cm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ハード・ソフトスポンジ／約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10.4×5.8×2.8cm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アルミメッシュスポンジ／約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12×8×1.4cm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包装：ヘッダー付ポリ袋入り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キッチンまわりで用途別に使える</a:t>
            </a:r>
            <a:r>
              <a:rPr lang="en-US" altLang="ja-JP" sz="1600" dirty="0"/>
              <a:t>5</a:t>
            </a:r>
            <a:r>
              <a:rPr lang="ja-JP" altLang="en-US" sz="1600" dirty="0"/>
              <a:t>種類のスポンジがひとつになったセット商品です。日常的に使う消耗品でもあるため、イベントやキャンペーンで配布するノベルティ用としておすすめです。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BC550B42-555D-A6E0-27E4-8AACEECBA0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434" y="1342956"/>
            <a:ext cx="3723913" cy="3723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1112</TotalTime>
  <Words>119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265</cp:revision>
  <cp:lastPrinted>2021-07-20T08:57:41Z</cp:lastPrinted>
  <dcterms:created xsi:type="dcterms:W3CDTF">2021-06-21T09:41:39Z</dcterms:created>
  <dcterms:modified xsi:type="dcterms:W3CDTF">2024-11-19T06:42:50Z</dcterms:modified>
</cp:coreProperties>
</file>