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アイスキャンディークールジェル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・水・カルボキシメチルセルロース・防腐剤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7.7×14.5×1.2cm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カラフルで瑞々しいフルーツのアイスキャンディーのように見えるデザインが可愛くてオシャレなクールジェルです。暑い夏場のお供としてはもちろん、お弁当等の保冷剤としても利用可能！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0582720-77E8-3C65-9BD7-CAEA31C0F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76" y="1403582"/>
            <a:ext cx="3647342" cy="36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74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2024-07-25T03:55:00Z</dcterms:modified>
</cp:coreProperties>
</file>