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ととのう快適マット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素材：発泡ポリエチレン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38×28×0.8cm(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14×9.5×6cm(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17.5×22cm(</a:t>
            </a:r>
            <a:r>
              <a:rPr lang="ja-JP" altLang="en-US" sz="900" dirty="0">
                <a:latin typeface="Meiryo UI" panose="020B0604030504040204" pitchFamily="34" charset="-128"/>
                <a:ea typeface="Meiryo UI" panose="020B0604030504040204" pitchFamily="34" charset="-128"/>
              </a:rPr>
              <a:t>収納袋</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スポーツ観戦やアウトドアはもちろん、サウナなどでも利用できる上、手の平サイズに折り畳めるため持ち歩きにも非常に便利なひとり用レジャーマットです。特典用や景品用などにおすすめ。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14295218-BE51-603A-8485-6D1FC9620DF4}"/>
              </a:ext>
            </a:extLst>
          </p:cNvPr>
          <p:cNvPicPr>
            <a:picLocks noChangeAspect="1"/>
          </p:cNvPicPr>
          <p:nvPr/>
        </p:nvPicPr>
        <p:blipFill>
          <a:blip r:embed="rId5"/>
          <a:stretch>
            <a:fillRect/>
          </a:stretch>
        </p:blipFill>
        <p:spPr>
          <a:xfrm>
            <a:off x="680266" y="1376218"/>
            <a:ext cx="3635249" cy="36352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2024-07-25T03:55:00Z</dcterms:modified>
</cp:coreProperties>
</file>