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37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ミニボトルティッシュ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30W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色取混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 底蓋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サイズ：直径約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6.8cm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車内のドリンクホルダーにぴったりフィットするボトル型の身にティッシュです。デザインも非常にスタイリッシュでオシャレなため、ノベルティ用などとして人気があります。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71E95281-F904-9BB5-B87A-D6A9E404B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33" y="1389792"/>
            <a:ext cx="3629758" cy="362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826</TotalTime>
  <Words>74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261</cp:revision>
  <cp:lastPrinted>2021-07-20T08:57:41Z</cp:lastPrinted>
  <dcterms:created xsi:type="dcterms:W3CDTF">2021-06-21T09:41:39Z</dcterms:created>
  <dcterms:modified xsi:type="dcterms:W3CDTF">2024-07-25T03:55:04Z</dcterms:modified>
</cp:coreProperties>
</file>