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保冷温バッグインバッグ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素材：表生地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内生地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ポリエチレン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アルミ蒸着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19×9×26cm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保冷温機能が付いたバッグインバッグ。</a:t>
            </a:r>
            <a:r>
              <a:rPr lang="en-US" altLang="ja-JP" sz="1600" dirty="0"/>
              <a:t>500ml</a:t>
            </a:r>
            <a:r>
              <a:rPr lang="ja-JP" altLang="en-US" sz="1600" dirty="0"/>
              <a:t>ペットボトルが丁度</a:t>
            </a:r>
            <a:r>
              <a:rPr lang="en-US" altLang="ja-JP" sz="1600" dirty="0"/>
              <a:t>2</a:t>
            </a:r>
            <a:r>
              <a:rPr lang="ja-JP" altLang="en-US" sz="1600" dirty="0"/>
              <a:t>本入るサイズです。いつものバッグに入れてお弁当やドリンクの収納に使える他、アウトドアやレジャーでも活用できます。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4FE8AE38-650E-8EF8-8447-C46B133C2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13" y="1399278"/>
            <a:ext cx="3684702" cy="368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2024-07-25T03:55:11Z</dcterms:modified>
</cp:coreProperties>
</file>