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60" y="-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コンパクト保冷温ショルダー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個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(PVC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コーティング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・ポリエチレン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アルミ蒸着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・亜鉛合金・ナイロン・ポリアセタール・ポリプロピレン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17)×9.5×26cm 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ストラップ全長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110cm)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500ml</a:t>
            </a:r>
            <a:r>
              <a:rPr lang="ja-JP" altLang="en-US" sz="1600" dirty="0"/>
              <a:t>のペットボトル</a:t>
            </a:r>
            <a:r>
              <a:rPr lang="en-US" altLang="ja-JP" sz="1600" dirty="0"/>
              <a:t>2</a:t>
            </a:r>
            <a:r>
              <a:rPr lang="ja-JP" altLang="en-US" sz="1600" dirty="0"/>
              <a:t>本が丁度入るサイズ感の、便利な保冷温ショルダーバッグ。フロントポケットは深めのメッシュ仕様で、スマートフォンやチケットの収納に最適です。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EEEE98F5-B8A3-F05C-9719-970EFFF56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131" y="1371349"/>
            <a:ext cx="3697647" cy="369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94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2024-07-25T03:55:12Z</dcterms:modified>
</cp:coreProperties>
</file>