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備えて安心 緊急アルミブランケット</a:t>
            </a:r>
            <a:endParaRPr lang="en-US" altLang="ja-JP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素材：アルミ蒸着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PET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フィルム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140×210cm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包装：デザインポリ袋入り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緊急時に重宝するアルミブランケット。体に巻き付けると身体の熱を反射し、防水・防風効果もあり保温が可能です。いざという時に備えて車・自宅・職場などに常備しておくのがオススメです。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0D1202CA-1077-B998-6EF3-3D473769A6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1282" y="1427222"/>
            <a:ext cx="3560088" cy="35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1142</TotalTime>
  <Words>80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263</cp:revision>
  <cp:lastPrinted>2021-07-20T08:57:41Z</cp:lastPrinted>
  <dcterms:created xsi:type="dcterms:W3CDTF">2021-06-21T09:41:39Z</dcterms:created>
  <dcterms:modified xsi:type="dcterms:W3CDTF">2024-12-06T07:31:41Z</dcterms:modified>
</cp:coreProperties>
</file>