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2024/10/11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ぐるぐる回転 ハンディ多機能ピーラー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素材：本体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ポリプロピレン 刃部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ステンレス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9×3×16.9cm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包装：化粧箱入り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通常の皮むきに加えて、薄い皮むきや千切り、白髪ねぎ、じゃがいもの芽取りにも対応する便利な多機能ピーラー。これひとつあれば何でもこなせる万能アイテムです。特典用などにもおすすめ。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DA171F7F-F2C1-CE0E-862F-0D7D421CD8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5533" y="1387031"/>
            <a:ext cx="3585017" cy="3585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850</TotalTime>
  <Words>78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255</cp:revision>
  <cp:lastPrinted>2021-07-20T08:57:41Z</cp:lastPrinted>
  <dcterms:created xsi:type="dcterms:W3CDTF">2021-06-21T09:41:39Z</dcterms:created>
  <dcterms:modified xsi:type="dcterms:W3CDTF">2024-10-11T03:02:54Z</dcterms:modified>
</cp:coreProperties>
</file>