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78" d="100"/>
          <a:sy n="7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折りたたみ携帯コップ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カラー展開：オフホワイト、ライトグリーン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素材：コップ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収納ポーチ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/PVC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口径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直径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高さ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2.3cm(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収納ポーチ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10.3×11.3cm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包装：収納ポーチ入り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折り畳んでコンパクトに携帯できるコップ。外出先で薬やサプリメントを服用したり、うがいをする際に重宝します。フタ裏側にはピルケースが付いているので、薬やサプリメントを収納できます。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A292C1E7-4682-4115-CAA4-9DA3BEFB4E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2052"/>
            <a:ext cx="3586240" cy="358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973</TotalTime>
  <Words>103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2024-12-05T08:59:46Z</dcterms:modified>
</cp:coreProperties>
</file>