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リラッコ サウナハット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素材：ポリエステル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サイズ：周囲約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73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ｍ 高さ約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23cm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包装：ポリ袋入り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髪や頭皮を熱からしっかり守って、のぼせ予防に最適なサウナハットです。耳まですっぽり覆ってくれるためサウナ好きは特におすすめです。イベント等の特典用などにも人気です。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81C6DE98-BBA4-AED4-7CFB-938605FC94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882" y="1449934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1015</TotalTime>
  <Words>71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259</cp:revision>
  <cp:lastPrinted>2021-07-20T08:57:41Z</cp:lastPrinted>
  <dcterms:created xsi:type="dcterms:W3CDTF">2021-06-21T09:41:39Z</dcterms:created>
  <dcterms:modified xsi:type="dcterms:W3CDTF">2024-11-18T07:11:32Z</dcterms:modified>
</cp:coreProperties>
</file>