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紅白 錦たおる</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素材：綿</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34×35cm</a:t>
            </a:r>
          </a:p>
          <a:p>
            <a:r>
              <a:rPr lang="ja-JP" altLang="en-US" sz="900" dirty="0">
                <a:latin typeface="Meiryo UI" panose="020B0604030504040204" pitchFamily="34" charset="-128"/>
                <a:ea typeface="Meiryo UI" panose="020B0604030504040204" pitchFamily="34" charset="-128"/>
              </a:rPr>
              <a:t>包装：化粧箱入り</a:t>
            </a:r>
          </a:p>
          <a:p>
            <a:r>
              <a:rPr lang="ja-JP" altLang="en-US" sz="900" dirty="0">
                <a:latin typeface="Meiryo UI" panose="020B0604030504040204" pitchFamily="34" charset="-128"/>
                <a:ea typeface="Meiryo UI" panose="020B0604030504040204" pitchFamily="34" charset="-128"/>
              </a:rPr>
              <a:t>生産国：日本製</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セット内容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泉州産ハンドタオル</a:t>
            </a:r>
            <a:r>
              <a:rPr lang="en-US" altLang="ja-JP" sz="900" dirty="0">
                <a:latin typeface="Meiryo UI" panose="020B0604030504040204" pitchFamily="34" charset="-128"/>
                <a:ea typeface="Meiryo UI" panose="020B0604030504040204" pitchFamily="34" charset="-128"/>
              </a:rPr>
              <a:t>×2 </a:t>
            </a:r>
            <a:endParaRPr lang="ja-JP" altLang="en-US"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柔らかい肌触りと高い吸水性で人気の高い泉州タオルの紅白セットです。優雅に泳ぐ錦鯉のパッケージデザインがひと目を惹きつけます。イベントやキャンペーンの特典用などにもおすすめです。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76" name="図 75">
            <a:extLst>
              <a:ext uri="{FF2B5EF4-FFF2-40B4-BE49-F238E27FC236}">
                <a16:creationId xmlns:a16="http://schemas.microsoft.com/office/drawing/2014/main" id="{A6FF23AB-4716-61AC-C049-86E813C418F9}"/>
              </a:ext>
            </a:extLst>
          </p:cNvPr>
          <p:cNvPicPr>
            <a:picLocks noChangeAspect="1"/>
          </p:cNvPicPr>
          <p:nvPr/>
        </p:nvPicPr>
        <p:blipFill>
          <a:blip r:embed="rId5"/>
          <a:stretch>
            <a:fillRect/>
          </a:stretch>
        </p:blipFill>
        <p:spPr>
          <a:xfrm>
            <a:off x="735377" y="1391762"/>
            <a:ext cx="3543746" cy="354374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1244</TotalTime>
  <Words>78</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278</cp:revision>
  <cp:lastPrinted>2021-07-20T08:57:41Z</cp:lastPrinted>
  <dcterms:created xsi:type="dcterms:W3CDTF">2021-06-21T09:41:39Z</dcterms:created>
  <dcterms:modified xsi:type="dcterms:W3CDTF">2024-12-10T08:54:12Z</dcterms:modified>
</cp:coreProperties>
</file>